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4A3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6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48EF0F48-0B40-45A3-B283-75C241679E8D}" type="datetimeFigureOut">
              <a:rPr lang="en-AU" smtClean="0"/>
              <a:pPr/>
              <a:t>13/10/2011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a:xfrm>
            <a:off x="7991475" y="6429375"/>
            <a:ext cx="876300" cy="292100"/>
          </a:xfrm>
        </p:spPr>
        <p:txBody>
          <a:bodyPr/>
          <a:lstStyle/>
          <a:p>
            <a:fld id="{9A242F73-8808-4B54-9CC1-D572E5CBC26C}" type="slidenum">
              <a:rPr lang="en-AU" smtClean="0"/>
              <a:pPr/>
              <a:t>‹#›</a:t>
            </a:fld>
            <a:endParaRPr lang="en-AU"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EF0F48-0B40-45A3-B283-75C241679E8D}" type="datetimeFigureOut">
              <a:rPr lang="en-AU" smtClean="0"/>
              <a:pPr/>
              <a:t>13/10/2011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242F73-8808-4B54-9CC1-D572E5CBC26C}"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EF0F48-0B40-45A3-B283-75C241679E8D}" type="datetimeFigureOut">
              <a:rPr lang="en-AU" smtClean="0"/>
              <a:pPr/>
              <a:t>13/10/2011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242F73-8808-4B54-9CC1-D572E5CBC26C}"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 name="Date Placeholder 3"/>
          <p:cNvSpPr>
            <a:spLocks noGrp="1"/>
          </p:cNvSpPr>
          <p:nvPr>
            <p:ph type="dt" sz="half" idx="10"/>
          </p:nvPr>
        </p:nvSpPr>
        <p:spPr/>
        <p:txBody>
          <a:bodyPr/>
          <a:lstStyle/>
          <a:p>
            <a:fld id="{48EF0F48-0B40-45A3-B283-75C241679E8D}" type="datetimeFigureOut">
              <a:rPr lang="en-AU" smtClean="0"/>
              <a:pPr/>
              <a:t>13/10/2011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242F73-8808-4B54-9CC1-D572E5CBC26C}" type="slidenum">
              <a:rPr lang="en-AU" smtClean="0"/>
              <a:pPr/>
              <a:t>‹#›</a:t>
            </a:fld>
            <a:endParaRPr lang="en-AU" dirty="0"/>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48EF0F48-0B40-45A3-B283-75C241679E8D}" type="datetimeFigureOut">
              <a:rPr lang="en-AU" smtClean="0"/>
              <a:pPr/>
              <a:t>13/10/2011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A242F73-8808-4B54-9CC1-D572E5CBC26C}" type="slidenum">
              <a:rPr lang="en-AU" smtClean="0"/>
              <a:pPr/>
              <a:t>‹#›</a:t>
            </a:fld>
            <a:endParaRPr lang="en-AU" dirty="0"/>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8EF0F48-0B40-45A3-B283-75C241679E8D}" type="datetimeFigureOut">
              <a:rPr lang="en-AU" smtClean="0"/>
              <a:pPr/>
              <a:t>13/10/2011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242F73-8808-4B54-9CC1-D572E5CBC26C}" type="slidenum">
              <a:rPr lang="en-AU" smtClean="0"/>
              <a:pPr/>
              <a:t>‹#›</a:t>
            </a:fld>
            <a:endParaRPr lang="en-AU" dirty="0"/>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48EF0F48-0B40-45A3-B283-75C241679E8D}" type="datetimeFigureOut">
              <a:rPr lang="en-AU" smtClean="0"/>
              <a:pPr/>
              <a:t>13/10/2011</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9A242F73-8808-4B54-9CC1-D572E5CBC26C}" type="slidenum">
              <a:rPr lang="en-AU" smtClean="0"/>
              <a:pPr/>
              <a:t>‹#›</a:t>
            </a:fld>
            <a:endParaRPr lang="en-AU" dirty="0"/>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48EF0F48-0B40-45A3-B283-75C241679E8D}" type="datetimeFigureOut">
              <a:rPr lang="en-AU" smtClean="0"/>
              <a:pPr/>
              <a:t>13/10/2011</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9A242F73-8808-4B54-9CC1-D572E5CBC26C}" type="slidenum">
              <a:rPr lang="en-AU" smtClean="0"/>
              <a:pPr/>
              <a:t>‹#›</a:t>
            </a:fld>
            <a:endParaRPr lang="en-AU" dirty="0"/>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EF0F48-0B40-45A3-B283-75C241679E8D}" type="datetimeFigureOut">
              <a:rPr lang="en-AU" smtClean="0"/>
              <a:pPr/>
              <a:t>13/10/2011</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9A242F73-8808-4B54-9CC1-D572E5CBC26C}"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48EF0F48-0B40-45A3-B283-75C241679E8D}" type="datetimeFigureOut">
              <a:rPr lang="en-AU" smtClean="0"/>
              <a:pPr/>
              <a:t>13/10/2011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242F73-8808-4B54-9CC1-D572E5CBC26C}" type="slidenum">
              <a:rPr lang="en-AU" smtClean="0"/>
              <a:pPr/>
              <a:t>‹#›</a:t>
            </a:fld>
            <a:endParaRPr lang="en-AU" dirty="0"/>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48EF0F48-0B40-45A3-B283-75C241679E8D}" type="datetimeFigureOut">
              <a:rPr lang="en-AU" smtClean="0"/>
              <a:pPr/>
              <a:t>13/10/2011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A242F73-8808-4B54-9CC1-D572E5CBC26C}" type="slidenum">
              <a:rPr lang="en-AU" smtClean="0"/>
              <a:pPr/>
              <a:t>‹#›</a:t>
            </a:fld>
            <a:endParaRPr lang="en-AU" dirty="0"/>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48EF0F48-0B40-45A3-B283-75C241679E8D}" type="datetimeFigureOut">
              <a:rPr lang="en-AU" smtClean="0"/>
              <a:pPr/>
              <a:t>13/10/2011</a:t>
            </a:fld>
            <a:endParaRPr lang="en-AU" dirty="0"/>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AU"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9A242F73-8808-4B54-9CC1-D572E5CBC26C}"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ndeavour.edu.au/courses/naturopathy/?gclid=CJvkjbjY4asCFUhU4godd3P2Pg&amp;s_kwcid=TC|15418|naturopathy||S|e|7714253575" TargetMode="External"/><Relationship Id="rId2" Type="http://schemas.openxmlformats.org/officeDocument/2006/relationships/hyperlink" Target="http://www.umm.edu/altmed/articles/naturopathy-000356.htm" TargetMode="External"/><Relationship Id="rId1" Type="http://schemas.openxmlformats.org/officeDocument/2006/relationships/slideLayout" Target="../slideLayouts/slideLayout3.xml"/><Relationship Id="rId5" Type="http://schemas.openxmlformats.org/officeDocument/2006/relationships/hyperlink" Target="http://en.wikipedia.org/wiki/Naturopathy" TargetMode="External"/><Relationship Id="rId4" Type="http://schemas.openxmlformats.org/officeDocument/2006/relationships/hyperlink" Target="http://www.southbaytotalhealth.com/Naturohistory.htm"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youtube.com/watch?v=Zi15FU5BMj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AU" dirty="0" smtClean="0"/>
              <a:t>Sara and a little of Alex lol</a:t>
            </a:r>
            <a:endParaRPr lang="en-AU" dirty="0"/>
          </a:p>
        </p:txBody>
      </p:sp>
      <p:sp>
        <p:nvSpPr>
          <p:cNvPr id="2" name="Title 1"/>
          <p:cNvSpPr>
            <a:spLocks noGrp="1"/>
          </p:cNvSpPr>
          <p:nvPr>
            <p:ph type="title"/>
          </p:nvPr>
        </p:nvSpPr>
        <p:spPr/>
        <p:txBody>
          <a:bodyPr/>
          <a:lstStyle/>
          <a:p>
            <a:r>
              <a:rPr lang="en-AU" b="1" dirty="0" smtClean="0"/>
              <a:t>Naturopathy</a:t>
            </a:r>
            <a:endParaRPr lang="en-AU" b="1" dirty="0"/>
          </a:p>
        </p:txBody>
      </p:sp>
    </p:spTree>
    <p:extLst>
      <p:ext uri="{BB962C8B-B14F-4D97-AF65-F5344CB8AC3E}">
        <p14:creationId xmlns:p14="http://schemas.microsoft.com/office/powerpoint/2010/main" xmlns="" val="3112511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b="1" u="sng" dirty="0" smtClean="0">
                <a:solidFill>
                  <a:schemeClr val="tx1"/>
                </a:solidFill>
              </a:rPr>
              <a:t>What is Naturopathy?</a:t>
            </a:r>
            <a:r>
              <a:rPr lang="en-AU" dirty="0" smtClean="0">
                <a:solidFill>
                  <a:schemeClr val="tx1"/>
                </a:solidFill>
              </a:rPr>
              <a:t>	</a:t>
            </a:r>
            <a:endParaRPr lang="en-AU" dirty="0">
              <a:solidFill>
                <a:schemeClr val="tx1"/>
              </a:solidFill>
            </a:endParaRPr>
          </a:p>
        </p:txBody>
      </p:sp>
      <p:sp>
        <p:nvSpPr>
          <p:cNvPr id="3" name="Content Placeholder 2"/>
          <p:cNvSpPr>
            <a:spLocks noGrp="1"/>
          </p:cNvSpPr>
          <p:nvPr>
            <p:ph sz="quarter" idx="13"/>
          </p:nvPr>
        </p:nvSpPr>
        <p:spPr>
          <a:xfrm>
            <a:off x="251520" y="2060848"/>
            <a:ext cx="8595360" cy="4937760"/>
          </a:xfrm>
        </p:spPr>
        <p:txBody>
          <a:bodyPr/>
          <a:lstStyle/>
          <a:p>
            <a:pPr marL="0" indent="0">
              <a:buNone/>
            </a:pPr>
            <a:r>
              <a:rPr lang="en-AU" dirty="0" smtClean="0"/>
              <a:t>Naturopathy is a system of medicine based on the healing power of nature. Doctors try to find the cause of disease by understanding the body, mind, and spirit of the person. Naturopathy </a:t>
            </a:r>
            <a:r>
              <a:rPr lang="en-AU" dirty="0"/>
              <a:t>doesn’t simply treat the disease but rather search for and  treat the cause of the </a:t>
            </a:r>
            <a:r>
              <a:rPr lang="en-AU" dirty="0" smtClean="0"/>
              <a:t>disease. Naturopathy </a:t>
            </a:r>
            <a:r>
              <a:rPr lang="en-AU" dirty="0"/>
              <a:t>incorporates many therapies such as herbal medicine, homeopathy, nutrition, exercise therapies, physical therapies, manipulation of tissues, lifestyle and counselling.  </a:t>
            </a:r>
          </a:p>
          <a:p>
            <a:endParaRPr lang="en-AU" dirty="0" smtClean="0"/>
          </a:p>
          <a:p>
            <a:endParaRPr lang="en-AU" dirty="0" smtClean="0"/>
          </a:p>
        </p:txBody>
      </p:sp>
    </p:spTree>
    <p:extLst>
      <p:ext uri="{BB962C8B-B14F-4D97-AF65-F5344CB8AC3E}">
        <p14:creationId xmlns:p14="http://schemas.microsoft.com/office/powerpoint/2010/main" xmlns="" val="885362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50395" y="1883751"/>
            <a:ext cx="4270075" cy="38125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323528" y="548680"/>
            <a:ext cx="8496944" cy="646331"/>
          </a:xfrm>
          <a:prstGeom prst="rect">
            <a:avLst/>
          </a:prstGeom>
          <a:noFill/>
        </p:spPr>
        <p:txBody>
          <a:bodyPr wrap="square" rtlCol="0">
            <a:spAutoFit/>
          </a:bodyPr>
          <a:lstStyle/>
          <a:p>
            <a:pPr algn="ctr"/>
            <a:r>
              <a:rPr lang="en-AU" sz="3600" b="1" u="sng" dirty="0" smtClean="0"/>
              <a:t>How it was developed and when?</a:t>
            </a:r>
            <a:endParaRPr lang="en-AU" sz="3600" b="1" u="sng" dirty="0"/>
          </a:p>
        </p:txBody>
      </p:sp>
      <p:sp>
        <p:nvSpPr>
          <p:cNvPr id="4" name="TextBox 3"/>
          <p:cNvSpPr txBox="1"/>
          <p:nvPr/>
        </p:nvSpPr>
        <p:spPr>
          <a:xfrm>
            <a:off x="543946" y="1883751"/>
            <a:ext cx="3884038" cy="769441"/>
          </a:xfrm>
          <a:prstGeom prst="rect">
            <a:avLst/>
          </a:prstGeom>
          <a:noFill/>
        </p:spPr>
        <p:txBody>
          <a:bodyPr wrap="square" rtlCol="0">
            <a:spAutoFit/>
          </a:bodyPr>
          <a:lstStyle/>
          <a:p>
            <a:r>
              <a:rPr lang="en-AU" sz="2200" dirty="0" smtClean="0"/>
              <a:t>It was first developed in the 1800s </a:t>
            </a:r>
            <a:r>
              <a:rPr lang="en-AU" sz="2200" dirty="0" smtClean="0"/>
              <a:t>. </a:t>
            </a:r>
            <a:endParaRPr lang="en-AU" sz="2200" dirty="0"/>
          </a:p>
        </p:txBody>
      </p:sp>
    </p:spTree>
    <p:extLst>
      <p:ext uri="{BB962C8B-B14F-4D97-AF65-F5344CB8AC3E}">
        <p14:creationId xmlns:p14="http://schemas.microsoft.com/office/powerpoint/2010/main" xmlns="" val="1739643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591550" cy="1296144"/>
          </a:xfrm>
        </p:spPr>
        <p:txBody>
          <a:bodyPr>
            <a:noAutofit/>
          </a:bodyPr>
          <a:lstStyle/>
          <a:p>
            <a:pPr algn="ctr"/>
            <a:r>
              <a:rPr lang="en-AU" b="1" u="sng" dirty="0" smtClean="0">
                <a:solidFill>
                  <a:schemeClr val="tx1"/>
                </a:solidFill>
              </a:rPr>
              <a:t>How is it able to optimise and improve health?</a:t>
            </a:r>
            <a:endParaRPr lang="en-AU" b="1" u="sng" dirty="0">
              <a:solidFill>
                <a:schemeClr val="tx1"/>
              </a:solidFill>
            </a:endParaRPr>
          </a:p>
        </p:txBody>
      </p:sp>
      <p:sp>
        <p:nvSpPr>
          <p:cNvPr id="3" name="Content Placeholder 2"/>
          <p:cNvSpPr>
            <a:spLocks noGrp="1"/>
          </p:cNvSpPr>
          <p:nvPr>
            <p:ph sz="quarter" idx="13"/>
          </p:nvPr>
        </p:nvSpPr>
        <p:spPr>
          <a:xfrm>
            <a:off x="251520" y="1916832"/>
            <a:ext cx="8595360" cy="4218784"/>
          </a:xfrm>
        </p:spPr>
        <p:txBody>
          <a:bodyPr/>
          <a:lstStyle/>
          <a:p>
            <a:pPr marL="0" indent="0">
              <a:buNone/>
            </a:pPr>
            <a:r>
              <a:rPr lang="en-AU" dirty="0" smtClean="0"/>
              <a:t>Naturopathy doesn’t simply treat the disease but rather search for and  treat the cause of the </a:t>
            </a:r>
            <a:r>
              <a:rPr lang="en-AU" dirty="0" smtClean="0"/>
              <a:t>disease.  </a:t>
            </a:r>
            <a:r>
              <a:rPr lang="en-AU" dirty="0" smtClean="0"/>
              <a:t>People that specialise in Naturopathy may treat patients from the preventative stage through to serious, chronic and debilitating (weakening).  The process of naturopathy can also treat fatigue syndrome, degenerative illness such as arthritis, depression and digestive </a:t>
            </a:r>
            <a:r>
              <a:rPr lang="en-AU" dirty="0" smtClean="0"/>
              <a:t>complaints, </a:t>
            </a:r>
            <a:r>
              <a:rPr lang="en-AU" dirty="0" smtClean="0"/>
              <a:t>heart disease as well as hormonal imbalances such as premenstrual tension and menopause.</a:t>
            </a:r>
            <a:endParaRPr lang="en-AU" dirty="0"/>
          </a:p>
        </p:txBody>
      </p:sp>
    </p:spTree>
    <p:extLst>
      <p:ext uri="{BB962C8B-B14F-4D97-AF65-F5344CB8AC3E}">
        <p14:creationId xmlns:p14="http://schemas.microsoft.com/office/powerpoint/2010/main" xmlns="" val="4086458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b="1" u="sng" dirty="0" smtClean="0">
                <a:solidFill>
                  <a:schemeClr val="tx1"/>
                </a:solidFill>
              </a:rPr>
              <a:t>Are there any health risks?</a:t>
            </a:r>
            <a:endParaRPr lang="en-AU" b="1" u="sng" dirty="0">
              <a:solidFill>
                <a:schemeClr val="tx1"/>
              </a:solidFill>
            </a:endParaRPr>
          </a:p>
        </p:txBody>
      </p:sp>
      <p:sp>
        <p:nvSpPr>
          <p:cNvPr id="3" name="Content Placeholder 2"/>
          <p:cNvSpPr>
            <a:spLocks noGrp="1"/>
          </p:cNvSpPr>
          <p:nvPr>
            <p:ph sz="quarter" idx="13"/>
          </p:nvPr>
        </p:nvSpPr>
        <p:spPr>
          <a:xfrm>
            <a:off x="285720" y="1920240"/>
            <a:ext cx="8595360" cy="4937760"/>
          </a:xfrm>
        </p:spPr>
        <p:txBody>
          <a:bodyPr/>
          <a:lstStyle/>
          <a:p>
            <a:r>
              <a:rPr lang="en-AU" dirty="0" smtClean="0"/>
              <a:t>There are no health risks with naturopathy as it is a process of healing not a process of damaging. </a:t>
            </a:r>
            <a:endParaRPr lang="en-AU" dirty="0"/>
          </a:p>
        </p:txBody>
      </p:sp>
    </p:spTree>
    <p:extLst>
      <p:ext uri="{BB962C8B-B14F-4D97-AF65-F5344CB8AC3E}">
        <p14:creationId xmlns:p14="http://schemas.microsoft.com/office/powerpoint/2010/main" xmlns="" val="755591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635896" y="2276872"/>
            <a:ext cx="5120640" cy="3600400"/>
          </a:xfrm>
        </p:spPr>
        <p:txBody>
          <a:bodyPr>
            <a:normAutofit/>
          </a:bodyPr>
          <a:lstStyle/>
          <a:p>
            <a:pPr marL="285750" indent="-285750">
              <a:buFont typeface="Arial" pitchFamily="34" charset="0"/>
              <a:buChar char="•"/>
            </a:pPr>
            <a:r>
              <a:rPr lang="en-AU" sz="1600" dirty="0">
                <a:hlinkClick r:id="rId2"/>
              </a:rPr>
              <a:t>http://</a:t>
            </a:r>
            <a:r>
              <a:rPr lang="en-AU" sz="1600" dirty="0" smtClean="0">
                <a:hlinkClick r:id="rId2"/>
              </a:rPr>
              <a:t>www.umm.edu/altmed/articles/naturopathy-000356.htm</a:t>
            </a:r>
            <a:endParaRPr lang="en-AU" sz="1600" dirty="0" smtClean="0"/>
          </a:p>
          <a:p>
            <a:pPr marL="342900" indent="-342900">
              <a:buFont typeface="Arial" pitchFamily="34" charset="0"/>
              <a:buChar char="•"/>
            </a:pPr>
            <a:r>
              <a:rPr lang="en-AU" sz="1600" dirty="0">
                <a:hlinkClick r:id="rId3"/>
              </a:rPr>
              <a:t>http://www.endeavour.edu.au/courses/naturopathy/?</a:t>
            </a:r>
            <a:r>
              <a:rPr lang="en-AU" sz="1600" dirty="0" smtClean="0">
                <a:hlinkClick r:id="rId3"/>
              </a:rPr>
              <a:t>gclid=CJvkjbjY4asCFUhU4godd3P2Pg&amp;s_kwcid=TC%7C15418%7Cnaturopathy%7C%7CS%7Ce%7C7714253575</a:t>
            </a:r>
            <a:r>
              <a:rPr lang="en-AU" sz="1600" dirty="0" smtClean="0"/>
              <a:t> </a:t>
            </a:r>
          </a:p>
          <a:p>
            <a:pPr marL="342900" indent="-342900">
              <a:buFont typeface="Arial" pitchFamily="34" charset="0"/>
              <a:buChar char="•"/>
            </a:pPr>
            <a:r>
              <a:rPr lang="en-AU" sz="1600" dirty="0">
                <a:hlinkClick r:id="rId4"/>
              </a:rPr>
              <a:t>http://</a:t>
            </a:r>
            <a:r>
              <a:rPr lang="en-AU" sz="1600" dirty="0" smtClean="0">
                <a:hlinkClick r:id="rId4"/>
              </a:rPr>
              <a:t>www.southbaytotalhealth.com/Naturohistory.htm</a:t>
            </a:r>
            <a:r>
              <a:rPr lang="en-AU" sz="1600" dirty="0" smtClean="0"/>
              <a:t> </a:t>
            </a:r>
          </a:p>
          <a:p>
            <a:pPr marL="342900" indent="-342900">
              <a:buFont typeface="Arial" pitchFamily="34" charset="0"/>
              <a:buChar char="•"/>
            </a:pPr>
            <a:r>
              <a:rPr lang="en-AU" sz="1600" dirty="0">
                <a:hlinkClick r:id="rId5"/>
              </a:rPr>
              <a:t>http://</a:t>
            </a:r>
            <a:r>
              <a:rPr lang="en-AU" sz="1600" dirty="0" smtClean="0">
                <a:hlinkClick r:id="rId5"/>
              </a:rPr>
              <a:t>en.wikipedia.org/wiki/Naturopathy</a:t>
            </a:r>
            <a:r>
              <a:rPr lang="en-AU" sz="1600" dirty="0" smtClean="0"/>
              <a:t> </a:t>
            </a:r>
          </a:p>
          <a:p>
            <a:pPr marL="285750" indent="-285750">
              <a:buFont typeface="Arial" pitchFamily="34" charset="0"/>
              <a:buChar char="•"/>
            </a:pPr>
            <a:r>
              <a:rPr lang="en-AU" sz="1600" dirty="0" smtClean="0"/>
              <a:t>The HHD text book ©</a:t>
            </a:r>
            <a:endParaRPr lang="en-AU" sz="1600" dirty="0"/>
          </a:p>
        </p:txBody>
      </p:sp>
      <p:sp>
        <p:nvSpPr>
          <p:cNvPr id="3" name="Title 2"/>
          <p:cNvSpPr>
            <a:spLocks noGrp="1"/>
          </p:cNvSpPr>
          <p:nvPr>
            <p:ph type="title"/>
          </p:nvPr>
        </p:nvSpPr>
        <p:spPr>
          <a:xfrm>
            <a:off x="3635896" y="332657"/>
            <a:ext cx="5129543" cy="1512168"/>
          </a:xfrm>
        </p:spPr>
        <p:txBody>
          <a:bodyPr/>
          <a:lstStyle/>
          <a:p>
            <a:r>
              <a:rPr lang="en-AU" dirty="0" smtClean="0"/>
              <a:t>Bibliography </a:t>
            </a:r>
            <a:r>
              <a:rPr lang="en-AU" dirty="0" smtClean="0">
                <a:sym typeface="Wingdings" pitchFamily="2" charset="2"/>
              </a:rPr>
              <a:t></a:t>
            </a:r>
            <a:r>
              <a:rPr lang="en-AU" dirty="0" smtClean="0"/>
              <a:t> </a:t>
            </a:r>
            <a:endParaRPr lang="en-AU" dirty="0"/>
          </a:p>
        </p:txBody>
      </p:sp>
    </p:spTree>
    <p:extLst>
      <p:ext uri="{BB962C8B-B14F-4D97-AF65-F5344CB8AC3E}">
        <p14:creationId xmlns:p14="http://schemas.microsoft.com/office/powerpoint/2010/main" xmlns="" val="1641276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YouTube clip  :D</a:t>
            </a:r>
            <a:endParaRPr lang="en-AU" dirty="0"/>
          </a:p>
        </p:txBody>
      </p:sp>
      <p:sp>
        <p:nvSpPr>
          <p:cNvPr id="3" name="Content Placeholder 2"/>
          <p:cNvSpPr>
            <a:spLocks noGrp="1"/>
          </p:cNvSpPr>
          <p:nvPr>
            <p:ph sz="quarter" idx="13"/>
          </p:nvPr>
        </p:nvSpPr>
        <p:spPr>
          <a:xfrm>
            <a:off x="214282" y="1920240"/>
            <a:ext cx="8595360" cy="4937760"/>
          </a:xfrm>
        </p:spPr>
        <p:txBody>
          <a:bodyPr/>
          <a:lstStyle/>
          <a:p>
            <a:r>
              <a:rPr lang="en-AU" dirty="0" smtClean="0">
                <a:hlinkClick r:id="rId2"/>
              </a:rPr>
              <a:t>http://www.youtube.com/watch?v=Zi15FU5BMj0</a:t>
            </a:r>
            <a:endParaRPr lang="en-AU" dirty="0"/>
          </a:p>
        </p:txBody>
      </p:sp>
    </p:spTree>
    <p:extLst>
      <p:ext uri="{BB962C8B-B14F-4D97-AF65-F5344CB8AC3E}">
        <p14:creationId xmlns:p14="http://schemas.microsoft.com/office/powerpoint/2010/main" xmlns="" val="25828989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136</TotalTime>
  <Words>246</Words>
  <Application>Microsoft Office PowerPoint</Application>
  <PresentationFormat>On-screen Show (4:3)</PresentationFormat>
  <Paragraphs>18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Soho</vt:lpstr>
      <vt:lpstr>Naturopathy</vt:lpstr>
      <vt:lpstr>What is Naturopathy? </vt:lpstr>
      <vt:lpstr>Slide 3</vt:lpstr>
      <vt:lpstr>How is it able to optimise and improve health?</vt:lpstr>
      <vt:lpstr>Are there any health risks?</vt:lpstr>
      <vt:lpstr>Bibliography  </vt:lpstr>
      <vt:lpstr>YouTube clip  :D</vt:lpstr>
    </vt:vector>
  </TitlesOfParts>
  <Company>DEECD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Naturopathy</dc:title>
  <dc:creator>Administrator</dc:creator>
  <cp:lastModifiedBy>Ree</cp:lastModifiedBy>
  <cp:revision>15</cp:revision>
  <dcterms:created xsi:type="dcterms:W3CDTF">2011-10-11T22:02:06Z</dcterms:created>
  <dcterms:modified xsi:type="dcterms:W3CDTF">2011-10-13T09:15:55Z</dcterms:modified>
</cp:coreProperties>
</file>